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7" r:id="rId11"/>
    <p:sldId id="268" r:id="rId12"/>
    <p:sldId id="264" r:id="rId13"/>
    <p:sldId id="265" r:id="rId14"/>
    <p:sldId id="270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viewer.yandex.ru/?url=ya-serp://i.rosinka-ars.ru" TargetMode="External"/><Relationship Id="rId2" Type="http://schemas.openxmlformats.org/officeDocument/2006/relationships/hyperlink" Target="http://psyjournals.ru/edu_economy_wellbeing/issue/36287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фон для презентации\skachat-besplatno-krasivye-ramki-dlya-prezentacij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3929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300" dirty="0" smtClean="0"/>
              <a:t>Муниципальное  </a:t>
            </a:r>
            <a:r>
              <a:rPr lang="ru-RU" sz="1300" dirty="0" smtClean="0"/>
              <a:t>Бюджетное </a:t>
            </a:r>
            <a:r>
              <a:rPr lang="ru-RU" sz="1300" dirty="0" smtClean="0"/>
              <a:t>дошкольное </a:t>
            </a:r>
            <a:r>
              <a:rPr lang="ru-RU" sz="1300" dirty="0" smtClean="0"/>
              <a:t>образовательное учреждение</a:t>
            </a:r>
            <a:br>
              <a:rPr lang="ru-RU" sz="1300" dirty="0" smtClean="0"/>
            </a:br>
            <a:r>
              <a:rPr lang="ru-RU" sz="1300" dirty="0" smtClean="0"/>
              <a:t>«Детский </a:t>
            </a:r>
            <a:r>
              <a:rPr lang="ru-RU" sz="1300" dirty="0" smtClean="0"/>
              <a:t>сад №2 «Алёнушка» комбинированного вида»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3600" b="1" i="1" dirty="0" smtClean="0">
                <a:latin typeface="+mn-lt"/>
                <a:cs typeface="Times New Roman" pitchFamily="18" charset="0"/>
              </a:rPr>
              <a:t>«Разные дети. Инклюзивное образование и воспитание в ДОО»</a:t>
            </a:r>
            <a:r>
              <a:rPr lang="ru-RU" sz="3600" i="1" dirty="0" smtClean="0">
                <a:latin typeface="+mn-lt"/>
                <a:cs typeface="Times New Roman" pitchFamily="18" charset="0"/>
              </a:rPr>
              <a:t/>
            </a:r>
            <a:br>
              <a:rPr lang="ru-RU" sz="3600" i="1" dirty="0" smtClean="0">
                <a:latin typeface="+mn-lt"/>
                <a:cs typeface="Times New Roman" pitchFamily="18" charset="0"/>
              </a:rPr>
            </a:br>
            <a:r>
              <a:rPr lang="ru-RU" sz="3600" b="1" i="1" dirty="0" smtClean="0">
                <a:latin typeface="+mn-lt"/>
                <a:cs typeface="Times New Roman" pitchFamily="18" charset="0"/>
              </a:rPr>
              <a:t> 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71876"/>
            <a:ext cx="6400800" cy="1357322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№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Старкова Т.С.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Психолого-педагогическая характеристика детей с ОВЗ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535785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детей наблюдается низкий уровень развития восприятия. Это проявляется в необходимости более длительного времени для приема и переработки сенсорной информации, недостаточно знаний этих детей об окружающем мире.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Недостаточно сформированы пространственные представления, дети с ОВЗ часто не могут осуществлять полноценный анализ формы, установить симметричность, тождественность частей конструируемых фигур, расположить конструкцию на плоскости, соединить ее в единое целое.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Внимание неустойчивое, рассеянное, дети с трудом переключаются с одной деятельности на другую. Недостатки организации внимания обуславливаются слабым развитием интеллектуальной активности детей, несовершенством навыков и умений самоконтроля, недостаточным развитием чувства ответственности и интереса к учению.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Память ограничена в объеме, преобладает кратковременная над долговременной, механическая над логической, наглядная над словесной.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Снижена познавательная активность, отмечается замедленный темп переработки информации.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6.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Игровая деятельность не сформирована. Сюжеты игры обычны, способы общения и сами игровые роли бедны.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Мышление – наглядно-действенное мышление развито в большей степени, чем наглядно-образное и особенно словесно-логическое.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 Снижена потребность в общении как со сверстниками, так и со взрослыми.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 Речь – имеются нарушения речевых функций, либо все компоненты языковой системы не сформированы.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 Наблюдается низкая работоспособность в результате повышенной истощаемости, вследствие возникновения у детей явлений психомоторной расторможенности.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 Наблюдается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произвольного поведения по типу психической неустойчивости, расторможенность влечений, учебной мотивации.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Правила инклюзивного образовательного учреждения: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воспитанники равны в детском сообществе.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-Все воспитанники имеют равные стартовые возможности и доступ к процессу обучения в течение дня.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-У всех воспитанников должны быть равные возможности для установления и развития важных социальных связей.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-Педагоги планируют и проводят эффективное воспитание и обучение дошкольников.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-Сотрудники, вовлеченные в процесс воспитания и образования, обучены стратегиям и процедурам, облегчающим процесс включения, т.е. социальную интеграцию воспитанников.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-Программа и процесс воспитания и развития учитывает потребности каждого дошкольника.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-Семьи, «включенных» воспитанников являются участниками образовательного процесса. 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Вовлеченные сотрудники настроены только позитивно и понимают свои обязанности. 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Условия инклюзивного образования детей с ОВЗ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sz="5800" b="1" dirty="0" smtClean="0">
                <a:latin typeface="Times New Roman" pitchFamily="18" charset="0"/>
                <a:cs typeface="Times New Roman" pitchFamily="18" charset="0"/>
              </a:rPr>
              <a:t>                       Под специальными условиями понимаются:</a:t>
            </a:r>
            <a:endParaRPr lang="ru-RU" sz="5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Использование специальных образовательных программ и методов обучения и воспитания;</a:t>
            </a:r>
          </a:p>
          <a:p>
            <a:pPr lvl="0" algn="just"/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Использование специальных учебных пособий и дидактических материалов, специальных технических  средств обучения коллективного и индивидуального пользования;</a:t>
            </a:r>
          </a:p>
          <a:p>
            <a:pPr lvl="0" algn="just"/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Предоставление услуг ассистента (помощника), оказывающего обучающимся необходимую техническую помощь;</a:t>
            </a:r>
          </a:p>
          <a:p>
            <a:pPr lvl="0" algn="just"/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Проведение индивидуальных и групповых коррекционных занятий;</a:t>
            </a:r>
          </a:p>
          <a:p>
            <a:pPr lvl="0" algn="just"/>
            <a:r>
              <a:rPr lang="ru-RU" sz="5800" dirty="0" smtClean="0">
                <a:latin typeface="Times New Roman" pitchFamily="18" charset="0"/>
                <a:cs typeface="Times New Roman" pitchFamily="18" charset="0"/>
              </a:rPr>
              <a:t>Обеспечение доступа в здание ДОУ и другие условия без которых невозможно или затруднено освоение Программ обучающимися с ОВЗ.</a:t>
            </a:r>
          </a:p>
          <a:p>
            <a:pPr lvl="0"/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Таким образом  можно сказать, что  инклюзия самая гуманная и эффективная система образования не только детей с особыми образовательными потребностями, но и здоровых детей.  Ведь дошкольная организация выполняет не только образовательные функции, но и является основной сферой жизнедеятельности ребенка. Через уважение и принятие индивидуальности каждого из них происходит формирование личности, имеющей свою собственную образовательную траекторию.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Список литературы: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1.Алехина С.В. Инклюзивное образование в России [Электронный ресурс] // Материалы проекта «Образование, благополучие и развивающаяся экономика России, Бразилии и Южной Африки». URL: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http://psyjournals.ru/edu_economy_wellbeing/issue/36287.shtm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l</a:t>
            </a:r>
            <a:endParaRPr lang="ru-RU" sz="20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2.Инклюзивное образование в ДОУ//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https://docviewer.yandex.ru/?url=ya-serp%3A%2F%2Fi.rosinka-ars.ru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3.Прочухаева М.М., Бородин М.В. Инклюзивный детский сад. – М., 2009. с. 12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4.Селигман М.,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Дарлинг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Р.Б. - Обычные семьи, особые дети (Особый ребенок. Исследования и опыт помощи) - 2007.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5.Федеральный государственный образовательный стандарт дошкольного образования: Приказ Министерства образования и науки РФ от 17.10.2013 г. № 1155</a:t>
            </a:r>
          </a:p>
          <a:p>
            <a:pPr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Инклюзивное образование - это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-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 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(гл.1, ст.2, п.27 Закон об Образовании РФ).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Иными словами,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совместное обучение и воспитание в образовательной организации здоровых детей и детей с особенными потребностями и индивидуальными возможностями.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Инклюзивный образовательный процесс в Российской Федерации организуется на основе существующей нормативно-правовой базы: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429288"/>
          </a:xfrm>
        </p:spPr>
        <p:txBody>
          <a:bodyPr>
            <a:normAutofit fontScale="62500" lnSpcReduction="20000"/>
          </a:bodyPr>
          <a:lstStyle/>
          <a:p>
            <a:pPr hangingPunc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Федеральный закон Российской «Об образовании в Российской Федерации» (от 29 декабря 2012 г. № 273-ФЗ);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Закон Российской Федерации «О социальной защите инвалидов в Российской Федерации» (от 24 ноября 1995 г. № 181-ФЗ);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hangingPunc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 «Индивидуальная    программа    реабилитации    ребенка-инвалида,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   выдаваемая	федеральными    государственными    учреждениями    медико-социальной экспертизы»: Приложения № 2 и № 3 к приказу Министерства здравоохранения и социального развития РФ от 4.08.2008 г. № 379н;</a:t>
            </a:r>
          </a:p>
          <a:p>
            <a:pPr marL="179388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Постановление Правительства РФ от 12 марта 1997 г. № 288 «Об утверждении Типового положения о специальном (коррекционном) образовательном учреждении для обучающихся, воспитанников с ограниченными возможностями здоровья» (в ред. от 10 марта 2009 г.);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58658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hangingPunc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hangingPunc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Письмо Минобразования РФ «О концепции интегрированного обучения лиц с ограниченными возможностями здоровья (со специальными образовательными потребностями) (от 16.04.2001 г. № 29/1524-6);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hangingPunc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Письмо Минобразования РФ «Об интегрированном воспитании и обучении детей с отклонениями в развитии в дошкольных образовательных учреждениях» (от 16 января 2002 г. № 03-51-5ин/23-03); 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hangingPunc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Письмо Министерства образования и науки РФ «О создании условий для получения образования детьми с ограниченными возможностями здоровья и детьми-инвалидами» (от 18.04.2008 г. № АФ-150/06) и мн. др.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586583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u="sng" dirty="0" smtClean="0"/>
              <a:t>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Цель инклюзивного образования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заключается в достижении всеми детьми определённого общественного статуса и утверждении своей социальной значимости. Это относится и к детям с особенностями в развитии, которых  в России насчитывается более 2 миллионов. 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   В основу инклюзивного образования положена идеология,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которая исключает любую дискриминацию детей, обеспечивает равное отношение ко всем людям, но создает особые условия для детей с ОВЗ.</a:t>
            </a: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1500174"/>
          </a:xfrm>
        </p:spPr>
        <p:txBody>
          <a:bodyPr>
            <a:noAutofit/>
          </a:bodyPr>
          <a:lstStyle/>
          <a:p>
            <a:pPr algn="ctr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Организация жизнедеятельности детей в инклюзивной группе дошкольного учреждения опирается на решение следующих задач: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57298"/>
            <a:ext cx="8686800" cy="500066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1.создание общности детей и взрослых (вместе мы группа), основанной на уважении и интересе к личности каждого члена группы, к его индивидуальным особенностям;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2.формирование умения устанавливать и поддерживать отношения с разными людьми (младшими, сверстниками, старшими, взрослыми);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3.формирование умения поддерживать друг друга;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4.развитие коммуникативных навыков и культуры общения, создание позитивного эмоционального настроя;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5.активизация способности выбирать, планировать собственную деятельность, договариваться с другими о совместной деятельности, распределять роли и обязанности;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6.развитие умений и навыков игровой, познавательной, исследовательской деятельности;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7.формирование навыков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самообслуживания.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8111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Внедрение инклюзивного воспитания и образования полезно обществу по множеству причин: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54292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/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инклюзивное образование помогает бороться с дискриминацией и боязнью отличий, приучает детей и взрослых ценить, принимать и понимать многообразие и разницу между людьми вместо того, чтобы пытаться их изменить.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инклюзивное образование поощряет достижения, доказывая, что все дети могут быть успешными, если им оказывается необходимая помощь.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инклюзивное образование предоставляет возможность социализации в атмосфере сочувствия, равенства, социальной справедливости, сотрудничества, единства и положительного отношения. Дети и взрослые получают пользу от доброжелательной и благоприятной обстановки, в которой ценятся межличностные отношения.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инклюзивное образование расширяет профессиональные знания педагогов. Такое образование требует новых и более гибких способов преподавания, разработки учебных программ, которые были бы максимально эффективны для всех детей.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Дети  с ОВЗ. Что означает это понятие?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i="1" dirty="0" smtClean="0"/>
              <a:t>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Впервые в Законе «Об образовании в Российской Федерации»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обучающийся с ограниченными возможностями здоровья определен как физическое лицо, имеющее недостатки в физическом и (или) психологическом развитии, подтвержденные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комиссией и препятствующие получению образования без создания специальных условий.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Дети с ограниченными возможностями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- это дети, имеющие различные отклонения психического или физического плана, которые обусловливают нарушения общего развития, не позволяющие детям вести полноценную жизнь.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 классификации, предложенной В.А. Лапшиным и Б.П.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Пузановым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различают следующие категории детей с нарушениями в развитии: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479426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1) дети с нарушениями слуха (глухие, слабослышащие);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2) дети с нарушениями зрения (слепые, слабовидящие);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 дети с тяжелыми  нарушениями речи;</a:t>
            </a:r>
            <a:endParaRPr lang="ru-RU" sz="3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4) дети с нарушениями опорно-двигательного аппарата (ДЦП);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5)Дети с задержкой психического развития;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6)Дети с расстройствами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аутистического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спектра;</a:t>
            </a:r>
          </a:p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7)Дети с умственной отсталостью (интеллектуальными нарушениями)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</TotalTime>
  <Words>843</Words>
  <Application>Microsoft Office PowerPoint</Application>
  <PresentationFormat>Экран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     Муниципальное  Бюджетное дошкольное образовательное учреждение «Детский сад №2 «Алёнушка» комбинированного вида»    «Разные дети. Инклюзивное образование и воспитание в ДОО»       </vt:lpstr>
      <vt:lpstr>Инклюзивное образование - это</vt:lpstr>
      <vt:lpstr>Инклюзивный образовательный процесс в Российской Федерации организуется на основе существующей нормативно-правовой базы: </vt:lpstr>
      <vt:lpstr>Презентация PowerPoint</vt:lpstr>
      <vt:lpstr>Презентация PowerPoint</vt:lpstr>
      <vt:lpstr>Организация жизнедеятельности детей в инклюзивной группе дошкольного учреждения опирается на решение следующих задач: </vt:lpstr>
      <vt:lpstr>Внедрение инклюзивного воспитания и образования полезно обществу по множеству причин: </vt:lpstr>
      <vt:lpstr>Дети  с ОВЗ. Что означает это понятие?</vt:lpstr>
      <vt:lpstr>По классификации, предложенной В.А. Лапшиным и Б.П. Пузановым различают следующие категории детей с нарушениями в развитии: </vt:lpstr>
      <vt:lpstr>Психолого-педагогическая характеристика детей с ОВЗ </vt:lpstr>
      <vt:lpstr>Презентация PowerPoint</vt:lpstr>
      <vt:lpstr>Правила инклюзивного образовательного учреждения: </vt:lpstr>
      <vt:lpstr>Условия инклюзивного образования детей с ОВЗ  </vt:lpstr>
      <vt:lpstr>Вывод:</vt:lpstr>
      <vt:lpstr>Список литературы: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Муниципальное  автономное дошкольное образовательное учреждение «Детский сад общеразвивающего вида №14 г.Шебекино»    «Разные дети. Инклюзивное образование и воспитание в ДОО»       </dc:title>
  <dc:creator>User</dc:creator>
  <cp:lastModifiedBy>win7</cp:lastModifiedBy>
  <cp:revision>18</cp:revision>
  <dcterms:created xsi:type="dcterms:W3CDTF">2016-09-10T11:58:10Z</dcterms:created>
  <dcterms:modified xsi:type="dcterms:W3CDTF">2021-06-10T08:59:46Z</dcterms:modified>
</cp:coreProperties>
</file>